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042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25" d="100"/>
          <a:sy n="25" d="100"/>
        </p:scale>
        <p:origin x="2562" y="12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745DA-43B9-46F3-B4A7-18F0366EA4F1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F1C7D-A878-4160-8295-2F2A74D417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688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F1C7D-A878-4160-8295-2F2A74D4178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85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F1C7D-A878-4160-8295-2F2A74D4178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88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92C78-9AE0-130D-3843-C43B649E6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18577CA-F4F7-BC89-D563-A9E4E4577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638732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279" userDrawn="1">
          <p15:clr>
            <a:srgbClr val="000000"/>
          </p15:clr>
        </p15:guide>
        <p15:guide id="3" pos="7401" userDrawn="1">
          <p15:clr>
            <a:srgbClr val="000000"/>
          </p15:clr>
        </p15:guide>
        <p15:guide id="4" orient="horz" pos="4042" userDrawn="1">
          <p15:clr>
            <a:srgbClr val="0000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60769-A854-4D08-C7E0-6AE63A1B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FAA4CE-065E-C539-2E36-D3639F5DF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7909CD-DB3E-BB8E-2331-A91DD817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7126-5EF8-4BEF-AE22-A0BEC0545DDD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49DFF1-0494-8656-C029-B413F24A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DFDDC0-3975-DEB6-B280-19CB5488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7CD6-C770-4B2D-BF81-53C97383E1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219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05F0D1-D7C5-89FD-230F-A2A7C40B99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FB4973-8393-542F-6571-FB7D2D281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92E80A-2D81-E270-1C83-D8812505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7126-5EF8-4BEF-AE22-A0BEC0545DDD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09B427-B530-1085-CA04-94121EE9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B5805E-472A-B130-62DD-D558F095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7CD6-C770-4B2D-BF81-53C97383E1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15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D52CE9-E289-66A1-DA7D-3969B5FC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C7A2D9-B0AF-99FB-D008-EDF9C39F6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5738E9-8943-B5F3-4681-6B49702E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7126-5EF8-4BEF-AE22-A0BEC0545DDD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EA4F7-7545-0C93-7A75-1C2C51CB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44BBAE-88AA-8DB9-F472-4233CA910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7CD6-C770-4B2D-BF81-53C97383E1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804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3F03A-EF25-444B-5103-89B87F585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A2849F-8150-F68F-C7CC-004E0C882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12B358-C3C8-B8B5-E71A-174B9DC3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7126-5EF8-4BEF-AE22-A0BEC0545DDD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1237B8-2617-140C-7074-10DB7496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D5A717-E624-FD92-B7E4-F7553665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7CD6-C770-4B2D-BF81-53C97383E1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832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412BD-41C1-3128-1D06-F35B85AF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A8CA6D-1D94-C43F-7C96-764B1BAF3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7026A0-C7A1-2B95-AADC-51E53CF01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02BA69-AD61-1639-C49D-CCDE4C28A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7126-5EF8-4BEF-AE22-A0BEC0545DDD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30FFE6-2E83-9D19-2832-7AFE069F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AFBBC1-B0A4-D8E8-49D9-223A7E426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7CD6-C770-4B2D-BF81-53C97383E1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423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0BB7E-9D9D-D5E5-0177-34803BBEE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207C5-EE8B-D86A-2394-83996E9AE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DE61C7-C2C4-F3E9-7E51-AD1A133C4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3B483E-573A-1986-18F8-031E361BF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399B2AF-81A5-4936-160B-33E7D18F2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6E55A3F-ACD1-9B4F-93EC-BFAA9862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7126-5EF8-4BEF-AE22-A0BEC0545DDD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FDE055-8022-7C13-042C-07DEEFA4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5332D6-5EEC-ED4A-A366-AF996BA2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7CD6-C770-4B2D-BF81-53C97383E1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834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9407C-FBB2-2C19-82E9-00ACBB2E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5A17764-D710-629D-4465-68D2F452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7126-5EF8-4BEF-AE22-A0BEC0545DDD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3A89C5-ED78-A16B-3DC1-8CD95067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5A98C7-0911-5043-3B4D-3B3BCEE0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7CD6-C770-4B2D-BF81-53C97383E1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95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302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1EEA18-5C04-7E4B-1822-6177B24A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F2F997-16AB-5E87-4984-539845DF0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79E8FA-56E2-CD3B-5AD2-90B284D25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B67E71-7189-D067-7116-4916E28F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7126-5EF8-4BEF-AE22-A0BEC0545DDD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BFAA1B-AC68-8CA9-AAFC-D0D4FC06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90C0BB-5EE0-2B8D-8932-E7E77885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7CD6-C770-4B2D-BF81-53C97383E1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194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9CC4B0-F5DD-AC4F-DCFB-72D240F6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36C1AE3-D16F-7371-1F32-A2A5E284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3A78B8-E98C-B386-CE52-E377195EE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24524-8C64-C9AA-9F7B-0E7F9F69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7126-5EF8-4BEF-AE22-A0BEC0545DDD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50C49A-0FF8-4DE6-EA3A-048FD56F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CBDAED-2D5B-64D8-A16E-873820CB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7CD6-C770-4B2D-BF81-53C97383E1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172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CB73EB-F2F8-452F-2777-12BD87B1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E0AAD1-A2F4-3A5E-6207-E8C5EABF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9A17FC-DFD1-C81D-CA48-E83297E14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F17126-5EF8-4BEF-AE22-A0BEC0545DDD}" type="datetimeFigureOut">
              <a:rPr lang="ru-RU" smtClean="0"/>
              <a:t>18.08.2024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836CF3-D51A-7B2A-8395-D26ABF0B0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A4C15F-3662-83CA-E756-AB26AC5DF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CE7CD6-C770-4B2D-BF81-53C97383E1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88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452C0A6-2247-AC72-29E3-638CE032810A}"/>
              </a:ext>
            </a:extLst>
          </p:cNvPr>
          <p:cNvSpPr/>
          <p:nvPr/>
        </p:nvSpPr>
        <p:spPr>
          <a:xfrm>
            <a:off x="0" y="4648692"/>
            <a:ext cx="12192000" cy="2209307"/>
          </a:xfrm>
          <a:prstGeom prst="rect">
            <a:avLst/>
          </a:prstGeom>
          <a:solidFill>
            <a:srgbClr val="F5C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0CDBB-F59C-F434-D474-EB97FBD08815}"/>
              </a:ext>
            </a:extLst>
          </p:cNvPr>
          <p:cNvSpPr txBox="1"/>
          <p:nvPr/>
        </p:nvSpPr>
        <p:spPr>
          <a:xfrm>
            <a:off x="-273693" y="280325"/>
            <a:ext cx="127393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800" b="1" dirty="0">
                <a:solidFill>
                  <a:schemeClr val="tx1">
                    <a:alpha val="15000"/>
                  </a:schemeClr>
                </a:solidFill>
                <a:latin typeface="Bebas Neue" panose="020B0606020202050201" pitchFamily="34" charset="0"/>
              </a:rPr>
              <a:t>DODGE CHELLENGER</a:t>
            </a:r>
            <a:endParaRPr lang="ru-RU" sz="16800" b="1" dirty="0">
              <a:solidFill>
                <a:schemeClr val="tx1">
                  <a:alpha val="15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C91831A-4103-A8CA-E20F-A1838E06A430}"/>
              </a:ext>
            </a:extLst>
          </p:cNvPr>
          <p:cNvGrpSpPr/>
          <p:nvPr/>
        </p:nvGrpSpPr>
        <p:grpSpPr>
          <a:xfrm>
            <a:off x="351941" y="7555111"/>
            <a:ext cx="1674140" cy="1107996"/>
            <a:chOff x="752292" y="5228042"/>
            <a:chExt cx="1674140" cy="11079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85F218-33AA-A327-2800-7B187DA2BEE7}"/>
                </a:ext>
              </a:extLst>
            </p:cNvPr>
            <p:cNvSpPr txBox="1"/>
            <p:nvPr/>
          </p:nvSpPr>
          <p:spPr>
            <a:xfrm>
              <a:off x="1819489" y="5320375"/>
              <a:ext cx="6069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latin typeface="Bebas Neue Cyrillic" panose="02000506000000020004" pitchFamily="2" charset="0"/>
                </a:rPr>
                <a:t>л.с.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B35138-9666-8905-ED4B-CC7712BFFA63}"/>
                </a:ext>
              </a:extLst>
            </p:cNvPr>
            <p:cNvSpPr txBox="1"/>
            <p:nvPr/>
          </p:nvSpPr>
          <p:spPr>
            <a:xfrm>
              <a:off x="752292" y="5228042"/>
              <a:ext cx="1540477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6600" b="1" dirty="0">
                  <a:latin typeface="Bebas Neue Cyrillic" panose="02000506000000020004" pitchFamily="2" charset="0"/>
                </a:rPr>
                <a:t>492</a:t>
              </a:r>
              <a:endParaRPr lang="ru-RU" sz="6600" dirty="0"/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8ECD94D-AA8F-8EE5-FF18-978134988908}"/>
              </a:ext>
            </a:extLst>
          </p:cNvPr>
          <p:cNvGrpSpPr/>
          <p:nvPr/>
        </p:nvGrpSpPr>
        <p:grpSpPr>
          <a:xfrm>
            <a:off x="2397960" y="8663107"/>
            <a:ext cx="1784419" cy="1107996"/>
            <a:chOff x="2718115" y="5216938"/>
            <a:chExt cx="1784419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CAC1B8-D675-60D4-5345-A746FFC7D8E6}"/>
                </a:ext>
              </a:extLst>
            </p:cNvPr>
            <p:cNvSpPr txBox="1"/>
            <p:nvPr/>
          </p:nvSpPr>
          <p:spPr>
            <a:xfrm>
              <a:off x="3629155" y="5320375"/>
              <a:ext cx="87337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latin typeface="Bebas Neue Cyrillic" panose="02000506000000020004" pitchFamily="2" charset="0"/>
                </a:rPr>
                <a:t>л объем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C01E7-86BD-A0B1-C9A0-C6428FD94670}"/>
                </a:ext>
              </a:extLst>
            </p:cNvPr>
            <p:cNvSpPr txBox="1"/>
            <p:nvPr/>
          </p:nvSpPr>
          <p:spPr>
            <a:xfrm>
              <a:off x="2718115" y="5216938"/>
              <a:ext cx="109238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6600" b="1" dirty="0">
                  <a:latin typeface="Bebas Neue Cyrillic" panose="02000506000000020004" pitchFamily="2" charset="0"/>
                </a:rPr>
                <a:t>6,4</a:t>
              </a:r>
              <a:endParaRPr lang="ru-RU" sz="6600" dirty="0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6F691D9-53A2-AE03-00A2-F197C54269F3}"/>
              </a:ext>
            </a:extLst>
          </p:cNvPr>
          <p:cNvGrpSpPr/>
          <p:nvPr/>
        </p:nvGrpSpPr>
        <p:grpSpPr>
          <a:xfrm>
            <a:off x="4554258" y="9597541"/>
            <a:ext cx="1974357" cy="1107996"/>
            <a:chOff x="5201896" y="5201679"/>
            <a:chExt cx="1974357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4E1222-37D0-33E3-4420-FEE0DF8521EE}"/>
                </a:ext>
              </a:extLst>
            </p:cNvPr>
            <p:cNvSpPr txBox="1"/>
            <p:nvPr/>
          </p:nvSpPr>
          <p:spPr>
            <a:xfrm>
              <a:off x="6083868" y="5312354"/>
              <a:ext cx="109238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latin typeface="Bebas Neue Cyrillic" panose="02000506000000020004" pitchFamily="2" charset="0"/>
                </a:rPr>
                <a:t>сек разгон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040190-13AC-FFCA-4F1F-D5B3E3DC1B74}"/>
                </a:ext>
              </a:extLst>
            </p:cNvPr>
            <p:cNvSpPr txBox="1"/>
            <p:nvPr/>
          </p:nvSpPr>
          <p:spPr>
            <a:xfrm>
              <a:off x="5201896" y="5201679"/>
              <a:ext cx="104051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6600" dirty="0">
                  <a:latin typeface="Bebas Neue Cyrillic" panose="02000506000000020004" pitchFamily="2" charset="0"/>
                </a:rPr>
                <a:t>4,4 </a:t>
              </a:r>
              <a:endParaRPr lang="ru-RU" sz="66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653F5F-56C0-F9B5-C9F3-5FD8E75FCAC1}"/>
              </a:ext>
            </a:extLst>
          </p:cNvPr>
          <p:cNvSpPr txBox="1"/>
          <p:nvPr/>
        </p:nvSpPr>
        <p:spPr>
          <a:xfrm>
            <a:off x="-4079872" y="2745783"/>
            <a:ext cx="38061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ebas Neue" panose="020B0606020202050201" pitchFamily="34" charset="0"/>
              </a:rPr>
              <a:t>STAYING TRUE TO OUR ROOTS BY DISPLAYING WORLD-CLASS PERFORMANCE AND </a:t>
            </a:r>
            <a:r>
              <a:rPr lang="en-US" sz="2000" b="1" dirty="0">
                <a:latin typeface="Bebas Neue" panose="020B0606020202050201" pitchFamily="34" charset="0"/>
              </a:rPr>
              <a:t>DODGE BRAND MUSCLE</a:t>
            </a:r>
            <a:r>
              <a:rPr lang="en-US" sz="2000" dirty="0">
                <a:latin typeface="Bebas Neue" panose="020B0606020202050201" pitchFamily="34" charset="0"/>
              </a:rPr>
              <a:t>, THE CHALLENGER ISN’T AFRAID TO CROSS ANY LINE IT STANDS IN FRONT OF</a:t>
            </a:r>
            <a:endParaRPr lang="ru-RU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B116EBC7-65E5-0A6A-AB9C-2F992AAA71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84290"/>
                  </p:ext>
                </p:extLst>
              </p:nvPr>
            </p:nvGraphicFramePr>
            <p:xfrm>
              <a:off x="1976923" y="1619153"/>
              <a:ext cx="8238154" cy="55490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238154" cy="5549017"/>
                    </a:xfrm>
                    <a:prstGeom prst="rect">
                      <a:avLst/>
                    </a:prstGeom>
                  </am3d:spPr>
                  <am3d:camera>
                    <am3d:pos x="0" y="0" z="53031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270" d="1000000"/>
                    <am3d:preTrans dx="0" dy="-5325526" dz="8708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2294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B116EBC7-65E5-0A6A-AB9C-2F992AAA71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6923" y="1619153"/>
                <a:ext cx="8238154" cy="5549017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Рисунок 9" descr="Изображение выглядит как Шрифт, логотип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89AE55E-6E4E-D128-5E11-9055EFA93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03" y="4296809"/>
            <a:ext cx="1589595" cy="27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74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452C0A6-2247-AC72-29E3-638CE032810A}"/>
              </a:ext>
            </a:extLst>
          </p:cNvPr>
          <p:cNvSpPr/>
          <p:nvPr/>
        </p:nvSpPr>
        <p:spPr>
          <a:xfrm>
            <a:off x="0" y="1735016"/>
            <a:ext cx="12192000" cy="5122984"/>
          </a:xfrm>
          <a:prstGeom prst="rect">
            <a:avLst/>
          </a:prstGeom>
          <a:solidFill>
            <a:srgbClr val="F5C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0CDBB-F59C-F434-D474-EB97FBD08815}"/>
              </a:ext>
            </a:extLst>
          </p:cNvPr>
          <p:cNvSpPr txBox="1"/>
          <p:nvPr/>
        </p:nvSpPr>
        <p:spPr>
          <a:xfrm>
            <a:off x="293785" y="260504"/>
            <a:ext cx="51138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latin typeface="Bebas Neue" panose="020B0606020202050201" pitchFamily="34" charset="0"/>
              </a:rPr>
              <a:t>DODGE CHELLENGER</a:t>
            </a:r>
            <a:endParaRPr lang="ru-RU" sz="6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2D5A9-249B-7A23-9181-A2AB6472C5C3}"/>
              </a:ext>
            </a:extLst>
          </p:cNvPr>
          <p:cNvSpPr txBox="1"/>
          <p:nvPr/>
        </p:nvSpPr>
        <p:spPr>
          <a:xfrm>
            <a:off x="345690" y="2745783"/>
            <a:ext cx="38061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ebas Neue" panose="020B0606020202050201" pitchFamily="34" charset="0"/>
              </a:rPr>
              <a:t>STAYING TRUE TO OUR ROOTS BY DISPLAYING WORLD-CLASS PERFORMANCE AND </a:t>
            </a:r>
            <a:r>
              <a:rPr lang="en-US" sz="2000" b="1" dirty="0">
                <a:latin typeface="Bebas Neue" panose="020B0606020202050201" pitchFamily="34" charset="0"/>
              </a:rPr>
              <a:t>DODGE BRAND MUSCLE</a:t>
            </a:r>
            <a:r>
              <a:rPr lang="en-US" sz="2000" dirty="0">
                <a:latin typeface="Bebas Neue" panose="020B0606020202050201" pitchFamily="34" charset="0"/>
              </a:rPr>
              <a:t>, THE CHALLENGER ISN’T AFRAID TO CROSS ANY LINE IT STANDS IN FRONT OF</a:t>
            </a:r>
            <a:endParaRPr lang="ru-RU" sz="20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7604AA-729F-87D8-D8DB-93A935257DA6}"/>
              </a:ext>
            </a:extLst>
          </p:cNvPr>
          <p:cNvGrpSpPr/>
          <p:nvPr/>
        </p:nvGrpSpPr>
        <p:grpSpPr>
          <a:xfrm>
            <a:off x="351941" y="5285835"/>
            <a:ext cx="1674140" cy="1107996"/>
            <a:chOff x="752292" y="5228042"/>
            <a:chExt cx="1674140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6D7147-80B2-4C97-78D7-D76073F91941}"/>
                </a:ext>
              </a:extLst>
            </p:cNvPr>
            <p:cNvSpPr txBox="1"/>
            <p:nvPr/>
          </p:nvSpPr>
          <p:spPr>
            <a:xfrm>
              <a:off x="1819489" y="5320375"/>
              <a:ext cx="6069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latin typeface="Bebas Neue Cyrillic" panose="02000506000000020004" pitchFamily="2" charset="0"/>
                </a:rPr>
                <a:t>л.с.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70D59-4CC3-D76E-D7DD-6AEB8FC406E1}"/>
                </a:ext>
              </a:extLst>
            </p:cNvPr>
            <p:cNvSpPr txBox="1"/>
            <p:nvPr/>
          </p:nvSpPr>
          <p:spPr>
            <a:xfrm>
              <a:off x="752292" y="5228042"/>
              <a:ext cx="1540477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6600" b="1" dirty="0">
                  <a:latin typeface="Bebas Neue Cyrillic" panose="02000506000000020004" pitchFamily="2" charset="0"/>
                </a:rPr>
                <a:t>492</a:t>
              </a:r>
              <a:endParaRPr lang="ru-RU" sz="6600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BE597D3B-25EA-203D-42B7-E7BA780AB154}"/>
              </a:ext>
            </a:extLst>
          </p:cNvPr>
          <p:cNvGrpSpPr/>
          <p:nvPr/>
        </p:nvGrpSpPr>
        <p:grpSpPr>
          <a:xfrm>
            <a:off x="2397960" y="5285835"/>
            <a:ext cx="1784419" cy="1107996"/>
            <a:chOff x="2718115" y="5216938"/>
            <a:chExt cx="1784419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0EA5B9-2BA7-EB04-9584-DF7BB8587FB8}"/>
                </a:ext>
              </a:extLst>
            </p:cNvPr>
            <p:cNvSpPr txBox="1"/>
            <p:nvPr/>
          </p:nvSpPr>
          <p:spPr>
            <a:xfrm>
              <a:off x="3629155" y="5320375"/>
              <a:ext cx="87337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latin typeface="Bebas Neue Cyrillic" panose="02000506000000020004" pitchFamily="2" charset="0"/>
                </a:rPr>
                <a:t>л объем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28C7EB-9412-D69D-7014-E9CD60EC8400}"/>
                </a:ext>
              </a:extLst>
            </p:cNvPr>
            <p:cNvSpPr txBox="1"/>
            <p:nvPr/>
          </p:nvSpPr>
          <p:spPr>
            <a:xfrm>
              <a:off x="2718115" y="5216938"/>
              <a:ext cx="109238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6600" b="1" dirty="0">
                  <a:latin typeface="Bebas Neue Cyrillic" panose="02000506000000020004" pitchFamily="2" charset="0"/>
                </a:rPr>
                <a:t>6,4</a:t>
              </a:r>
              <a:endParaRPr lang="ru-RU" sz="6600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A3867F2-081B-1FE6-8565-EDE3C87B9138}"/>
              </a:ext>
            </a:extLst>
          </p:cNvPr>
          <p:cNvGrpSpPr/>
          <p:nvPr/>
        </p:nvGrpSpPr>
        <p:grpSpPr>
          <a:xfrm>
            <a:off x="4554258" y="5285835"/>
            <a:ext cx="1974357" cy="1107996"/>
            <a:chOff x="5201896" y="5201679"/>
            <a:chExt cx="1974357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443648-BBF8-210A-E4AC-771454E86D25}"/>
                </a:ext>
              </a:extLst>
            </p:cNvPr>
            <p:cNvSpPr txBox="1"/>
            <p:nvPr/>
          </p:nvSpPr>
          <p:spPr>
            <a:xfrm>
              <a:off x="6083868" y="5312354"/>
              <a:ext cx="109238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latin typeface="Bebas Neue Cyrillic" panose="02000506000000020004" pitchFamily="2" charset="0"/>
                </a:rPr>
                <a:t>сек разгон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629858-1C2C-B6A9-3817-6B3BE24A3800}"/>
                </a:ext>
              </a:extLst>
            </p:cNvPr>
            <p:cNvSpPr txBox="1"/>
            <p:nvPr/>
          </p:nvSpPr>
          <p:spPr>
            <a:xfrm>
              <a:off x="5201896" y="5201679"/>
              <a:ext cx="104051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6600" dirty="0">
                  <a:latin typeface="Bebas Neue Cyrillic" panose="02000506000000020004" pitchFamily="2" charset="0"/>
                </a:rPr>
                <a:t>4,4 </a:t>
              </a:r>
              <a:endParaRPr lang="ru-RU" sz="6600" dirty="0"/>
            </a:p>
          </p:txBody>
        </p:sp>
      </p:grpSp>
      <p:sp>
        <p:nvSpPr>
          <p:cNvPr id="19" name="Овал 18">
            <a:extLst>
              <a:ext uri="{FF2B5EF4-FFF2-40B4-BE49-F238E27FC236}">
                <a16:creationId xmlns:a16="http://schemas.microsoft.com/office/drawing/2014/main" id="{F381D70B-82EB-B915-B294-53DE5713B694}"/>
              </a:ext>
            </a:extLst>
          </p:cNvPr>
          <p:cNvSpPr/>
          <p:nvPr/>
        </p:nvSpPr>
        <p:spPr>
          <a:xfrm rot="21059632">
            <a:off x="4390878" y="2095722"/>
            <a:ext cx="7752288" cy="3274371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B116EBC7-65E5-0A6A-AB9C-2F992AAA71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2270464"/>
                  </p:ext>
                </p:extLst>
              </p:nvPr>
            </p:nvGraphicFramePr>
            <p:xfrm>
              <a:off x="4428656" y="372683"/>
              <a:ext cx="9177235" cy="46457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77235" cy="4645738"/>
                    </a:xfrm>
                    <a:prstGeom prst="rect">
                      <a:avLst/>
                    </a:prstGeom>
                  </am3d:spPr>
                  <am3d:camera>
                    <am3d:pos x="0" y="0" z="53031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270" d="1000000"/>
                    <am3d:preTrans dx="0" dy="-5325526" dz="87081"/>
                    <am3d:scale>
                      <am3d:sx n="1000000" d="1000000"/>
                      <am3d:sy n="1000000" d="1000000"/>
                      <am3d:sz n="1000000" d="1000000"/>
                    </am3d:scale>
                    <am3d:rot ax="10261353" ay="1432793" az="105804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0141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B116EBC7-65E5-0A6A-AB9C-2F992AAA71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8656" y="372683"/>
                <a:ext cx="9177235" cy="464573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Рисунок 9" descr="Изображение выглядит как Шрифт, логотип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89AE55E-6E4E-D128-5E11-9055EFA93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42" y="394903"/>
            <a:ext cx="1589595" cy="27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21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452C0A6-2247-AC72-29E3-638CE032810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5C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 descr="Изображение выглядит как Шрифт, логотип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89AE55E-6E4E-D128-5E11-9055EFA93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42" y="394903"/>
            <a:ext cx="1589595" cy="279734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8AADDAAF-4EDA-A140-EDC4-CCDB61F6E2C3}"/>
              </a:ext>
            </a:extLst>
          </p:cNvPr>
          <p:cNvSpPr/>
          <p:nvPr/>
        </p:nvSpPr>
        <p:spPr>
          <a:xfrm>
            <a:off x="488885" y="809561"/>
            <a:ext cx="5238879" cy="5238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F381D70B-82EB-B915-B294-53DE5713B694}"/>
              </a:ext>
            </a:extLst>
          </p:cNvPr>
          <p:cNvSpPr/>
          <p:nvPr/>
        </p:nvSpPr>
        <p:spPr>
          <a:xfrm rot="21059632">
            <a:off x="645814" y="1809802"/>
            <a:ext cx="4804370" cy="4653271"/>
          </a:xfrm>
          <a:prstGeom prst="ellipse">
            <a:avLst/>
          </a:prstGeom>
          <a:solidFill>
            <a:schemeClr val="tx1">
              <a:alpha val="21000"/>
            </a:scheme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A621F-26B3-6F84-2BE8-5AC027E7F964}"/>
              </a:ext>
            </a:extLst>
          </p:cNvPr>
          <p:cNvSpPr txBox="1"/>
          <p:nvPr/>
        </p:nvSpPr>
        <p:spPr>
          <a:xfrm>
            <a:off x="6407217" y="1641572"/>
            <a:ext cx="5889854" cy="2702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1500" b="1" dirty="0">
                <a:latin typeface="Bebas Neue" panose="020B0606020202050201" pitchFamily="34" charset="0"/>
              </a:rPr>
              <a:t>BORN </a:t>
            </a:r>
          </a:p>
          <a:p>
            <a:pPr>
              <a:lnSpc>
                <a:spcPct val="70000"/>
              </a:lnSpc>
            </a:pPr>
            <a:r>
              <a:rPr lang="en-US" sz="11500" b="1" dirty="0">
                <a:latin typeface="Bebas Neue" panose="020B0606020202050201" pitchFamily="34" charset="0"/>
              </a:rPr>
              <a:t>POWERFUL</a:t>
            </a:r>
            <a:endParaRPr lang="ru-RU" sz="11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C4F44-BD72-B1BA-09AE-04A7930887E5}"/>
              </a:ext>
            </a:extLst>
          </p:cNvPr>
          <p:cNvSpPr txBox="1"/>
          <p:nvPr/>
        </p:nvSpPr>
        <p:spPr>
          <a:xfrm>
            <a:off x="6474477" y="4344235"/>
            <a:ext cx="41579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latin typeface="Bebas Neue Cyrillic" panose="02000506000000020004" pitchFamily="2" charset="0"/>
              </a:rPr>
              <a:t>Leading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from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the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front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of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the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pack</a:t>
            </a:r>
            <a:r>
              <a:rPr lang="ru-RU" sz="2000" dirty="0">
                <a:latin typeface="Bebas Neue Cyrillic" panose="02000506000000020004" pitchFamily="2" charset="0"/>
              </a:rPr>
              <a:t>, </a:t>
            </a:r>
            <a:r>
              <a:rPr lang="ru-RU" sz="2000" b="1" dirty="0" err="1">
                <a:latin typeface="Bebas Neue Cyrillic" panose="02000506000000020004" pitchFamily="2" charset="0"/>
              </a:rPr>
              <a:t>the</a:t>
            </a:r>
            <a:r>
              <a:rPr lang="ru-RU" sz="2000" b="1" dirty="0">
                <a:latin typeface="Bebas Neue Cyrillic" panose="02000506000000020004" pitchFamily="2" charset="0"/>
              </a:rPr>
              <a:t> Dodge Challenger SRT® </a:t>
            </a:r>
            <a:r>
              <a:rPr lang="ru-RU" sz="2000" dirty="0">
                <a:latin typeface="Bebas Neue Cyrillic" panose="02000506000000020004" pitchFamily="2" charset="0"/>
              </a:rPr>
              <a:t>Super Stock </a:t>
            </a:r>
            <a:r>
              <a:rPr lang="ru-RU" sz="2000" dirty="0" err="1">
                <a:latin typeface="Bebas Neue Cyrillic" panose="02000506000000020004" pitchFamily="2" charset="0"/>
              </a:rPr>
              <a:t>flaunt</a:t>
            </a:r>
            <a:endParaRPr lang="en-US" sz="2000" dirty="0">
              <a:latin typeface="Bebas Neue Cyrillic" panose="02000506000000020004" pitchFamily="2" charset="0"/>
            </a:endParaRPr>
          </a:p>
          <a:p>
            <a:r>
              <a:rPr lang="en-US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the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highest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horsepower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of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any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production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car</a:t>
            </a:r>
            <a:r>
              <a:rPr lang="ru-RU" sz="2000" dirty="0">
                <a:latin typeface="Bebas Neue Cyrillic" panose="02000506000000020004" pitchFamily="2" charset="0"/>
              </a:rPr>
              <a:t>, </a:t>
            </a:r>
            <a:r>
              <a:rPr lang="ru-RU" sz="2000" dirty="0" err="1">
                <a:latin typeface="Bebas Neue Cyrillic" panose="02000506000000020004" pitchFamily="2" charset="0"/>
              </a:rPr>
              <a:t>coming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in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at</a:t>
            </a:r>
            <a:r>
              <a:rPr lang="ru-RU" sz="2000" dirty="0">
                <a:latin typeface="Bebas Neue Cyrillic" panose="02000506000000020004" pitchFamily="2" charset="0"/>
              </a:rPr>
              <a:t> a </a:t>
            </a:r>
            <a:r>
              <a:rPr lang="ru-RU" sz="2000" dirty="0" err="1">
                <a:latin typeface="Bebas Neue Cyrillic" panose="02000506000000020004" pitchFamily="2" charset="0"/>
              </a:rPr>
              <a:t>whopping</a:t>
            </a:r>
            <a:r>
              <a:rPr lang="ru-RU" sz="2000" dirty="0">
                <a:latin typeface="Bebas Neue Cyrillic" panose="02000506000000020004" pitchFamily="2" charset="0"/>
              </a:rPr>
              <a:t> 807 </a:t>
            </a:r>
            <a:r>
              <a:rPr lang="ru-RU" sz="2000" dirty="0" err="1">
                <a:latin typeface="Bebas Neue Cyrillic" panose="02000506000000020004" pitchFamily="2" charset="0"/>
              </a:rPr>
              <a:t>ponies</a:t>
            </a:r>
            <a:endParaRPr lang="ru-RU" sz="2000" dirty="0">
              <a:latin typeface="Bebas Neue Cyrillic" panose="02000506000000020004" pitchFamily="2" charset="0"/>
            </a:endParaRPr>
          </a:p>
        </p:txBody>
      </p:sp>
      <p:pic>
        <p:nvPicPr>
          <p:cNvPr id="21" name="Рисунок 20" descr="Изображение выглядит как машина, Центральная консоль, транспортное средство, руль&#10;&#10;Автоматически созданное описание">
            <a:extLst>
              <a:ext uri="{FF2B5EF4-FFF2-40B4-BE49-F238E27FC236}">
                <a16:creationId xmlns:a16="http://schemas.microsoft.com/office/drawing/2014/main" id="{37B8B559-1018-BA2A-9B7B-B832CBA656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5" t="-1100" r="21207" b="1100"/>
          <a:stretch/>
        </p:blipFill>
        <p:spPr>
          <a:xfrm>
            <a:off x="4809000" y="11575867"/>
            <a:ext cx="2574000" cy="2574000"/>
          </a:xfrm>
          <a:prstGeom prst="flowChartConnector">
            <a:avLst/>
          </a:prstGeom>
          <a:ln w="50800">
            <a:solidFill>
              <a:schemeClr val="bg1"/>
            </a:solidFill>
          </a:ln>
        </p:spPr>
      </p:pic>
      <p:pic>
        <p:nvPicPr>
          <p:cNvPr id="22" name="Рисунок 21" descr="Изображение выглядит как Центральная консоль, руль, машина, Автозвук&#10;&#10;Автоматически созданное описание">
            <a:extLst>
              <a:ext uri="{FF2B5EF4-FFF2-40B4-BE49-F238E27FC236}">
                <a16:creationId xmlns:a16="http://schemas.microsoft.com/office/drawing/2014/main" id="{F1733F6D-A3B4-824B-765E-58C2EEBF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 r="41555"/>
          <a:stretch/>
        </p:blipFill>
        <p:spPr>
          <a:xfrm>
            <a:off x="8905542" y="14873767"/>
            <a:ext cx="2574000" cy="2574000"/>
          </a:xfrm>
          <a:prstGeom prst="flowChartConnector">
            <a:avLst/>
          </a:prstGeom>
          <a:ln w="50800">
            <a:solidFill>
              <a:schemeClr val="bg1"/>
            </a:solidFill>
          </a:ln>
        </p:spPr>
      </p:pic>
      <p:pic>
        <p:nvPicPr>
          <p:cNvPr id="23" name="Рисунок 22" descr="Изображение выглядит как машина, Центральная консоль, транспортное средство, руль&#10;&#10;Автоматически созданное описание">
            <a:extLst>
              <a:ext uri="{FF2B5EF4-FFF2-40B4-BE49-F238E27FC236}">
                <a16:creationId xmlns:a16="http://schemas.microsoft.com/office/drawing/2014/main" id="{7FD51552-E25C-26A8-AE79-8EE8662C37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t="-1850" r="62658" b="1850"/>
          <a:stretch/>
        </p:blipFill>
        <p:spPr>
          <a:xfrm>
            <a:off x="712458" y="8032567"/>
            <a:ext cx="2574000" cy="2574000"/>
          </a:xfrm>
          <a:prstGeom prst="flowChartConnector">
            <a:avLst/>
          </a:prstGeom>
          <a:ln w="50800"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5CB3A0-376D-D840-3399-33B62A5637F9}"/>
              </a:ext>
            </a:extLst>
          </p:cNvPr>
          <p:cNvSpPr txBox="1"/>
          <p:nvPr/>
        </p:nvSpPr>
        <p:spPr>
          <a:xfrm>
            <a:off x="-4134998" y="1324422"/>
            <a:ext cx="407797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Bebas Neue Cyrillic" panose="02000506000000020004" pitchFamily="2" charset="0"/>
              </a:rPr>
              <a:t>THE 2023 DODGE CHALLENGER RULES </a:t>
            </a:r>
            <a:r>
              <a:rPr lang="ru-RU" dirty="0">
                <a:latin typeface="Bebas Neue Cyrillic" panose="02000506000000020004" pitchFamily="2" charset="0"/>
              </a:rPr>
              <a:t>THE ROAD INSIDE AND OUT, FEATURING THE LARGEST</a:t>
            </a:r>
            <a:r>
              <a:rPr lang="en-US" dirty="0">
                <a:latin typeface="Bebas Neue Cyrillic" panose="02000506000000020004" pitchFamily="2" charset="0"/>
              </a:rPr>
              <a:t> </a:t>
            </a:r>
            <a:r>
              <a:rPr lang="ru-RU" dirty="0">
                <a:latin typeface="Bebas Neue Cyrillic" panose="02000506000000020004" pitchFamily="2" charset="0"/>
              </a:rPr>
              <a:t>AVAILABLE TOUCHSCREEN RADIO IN ITS CLASS AT 8.4 INCHES </a:t>
            </a:r>
            <a:endParaRPr lang="en-US" dirty="0">
              <a:latin typeface="Bebas Neue Cyrillic" panose="02000506000000020004" pitchFamily="2" charset="0"/>
            </a:endParaRPr>
          </a:p>
          <a:p>
            <a:r>
              <a:rPr lang="ru-RU" dirty="0">
                <a:latin typeface="Bebas Neue Cyrillic" panose="02000506000000020004" pitchFamily="2" charset="0"/>
              </a:rPr>
              <a:t>AND CLASS-EXCLUSIVE</a:t>
            </a:r>
            <a:r>
              <a:rPr lang="en-US" dirty="0">
                <a:latin typeface="Bebas Neue Cyrillic" panose="02000506000000020004" pitchFamily="2" charset="0"/>
              </a:rPr>
              <a:t> </a:t>
            </a:r>
            <a:r>
              <a:rPr lang="ru-RU" dirty="0">
                <a:latin typeface="Bebas Neue Cyrillic" panose="02000506000000020004" pitchFamily="2" charset="0"/>
              </a:rPr>
              <a:t>FIVE-PASSENGER SEATING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B116EBC7-65E5-0A6A-AB9C-2F992AAA71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3950737"/>
                  </p:ext>
                </p:extLst>
              </p:nvPr>
            </p:nvGraphicFramePr>
            <p:xfrm>
              <a:off x="1099303" y="-152984"/>
              <a:ext cx="4018043" cy="60664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018043" cy="6066422"/>
                    </a:xfrm>
                    <a:prstGeom prst="rect">
                      <a:avLst/>
                    </a:prstGeom>
                  </am3d:spPr>
                  <am3d:camera>
                    <am3d:pos x="0" y="0" z="53031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270" d="1000000"/>
                    <am3d:preTrans dx="0" dy="-5325526" dz="8708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6770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B116EBC7-65E5-0A6A-AB9C-2F992AAA71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303" y="-152984"/>
                <a:ext cx="4018043" cy="60664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870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452C0A6-2247-AC72-29E3-638CE032810A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5C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 descr="Изображение выглядит как Шрифт, логотип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89AE55E-6E4E-D128-5E11-9055EFA93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42" y="394903"/>
            <a:ext cx="1589595" cy="279734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8AADDAAF-4EDA-A140-EDC4-CCDB61F6E2C3}"/>
              </a:ext>
            </a:extLst>
          </p:cNvPr>
          <p:cNvSpPr/>
          <p:nvPr/>
        </p:nvSpPr>
        <p:spPr>
          <a:xfrm>
            <a:off x="-898057" y="-949720"/>
            <a:ext cx="2782089" cy="2782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F381D70B-82EB-B915-B294-53DE5713B694}"/>
              </a:ext>
            </a:extLst>
          </p:cNvPr>
          <p:cNvSpPr/>
          <p:nvPr/>
        </p:nvSpPr>
        <p:spPr>
          <a:xfrm>
            <a:off x="3872391" y="1939975"/>
            <a:ext cx="9310837" cy="1381419"/>
          </a:xfrm>
          <a:prstGeom prst="ellipse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CEC10-ECE4-C1A5-B842-F15338267B41}"/>
              </a:ext>
            </a:extLst>
          </p:cNvPr>
          <p:cNvSpPr txBox="1"/>
          <p:nvPr/>
        </p:nvSpPr>
        <p:spPr>
          <a:xfrm>
            <a:off x="358645" y="1324422"/>
            <a:ext cx="407797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Bebas Neue Cyrillic" panose="02000506000000020004" pitchFamily="2" charset="0"/>
              </a:rPr>
              <a:t>THE 2023 DODGE CHALLENGER RULES </a:t>
            </a:r>
            <a:r>
              <a:rPr lang="ru-RU" dirty="0">
                <a:latin typeface="Bebas Neue Cyrillic" panose="02000506000000020004" pitchFamily="2" charset="0"/>
              </a:rPr>
              <a:t>THE ROAD INSIDE AND OUT, FEATURING THE LARGEST</a:t>
            </a:r>
            <a:r>
              <a:rPr lang="en-US" dirty="0">
                <a:latin typeface="Bebas Neue Cyrillic" panose="02000506000000020004" pitchFamily="2" charset="0"/>
              </a:rPr>
              <a:t> </a:t>
            </a:r>
            <a:r>
              <a:rPr lang="ru-RU" dirty="0">
                <a:latin typeface="Bebas Neue Cyrillic" panose="02000506000000020004" pitchFamily="2" charset="0"/>
              </a:rPr>
              <a:t>AVAILABLE TOUCHSCREEN RADIO IN ITS CLASS AT 8.4 INCHES </a:t>
            </a:r>
            <a:endParaRPr lang="en-US" dirty="0">
              <a:latin typeface="Bebas Neue Cyrillic" panose="02000506000000020004" pitchFamily="2" charset="0"/>
            </a:endParaRPr>
          </a:p>
          <a:p>
            <a:r>
              <a:rPr lang="ru-RU" dirty="0">
                <a:latin typeface="Bebas Neue Cyrillic" panose="02000506000000020004" pitchFamily="2" charset="0"/>
              </a:rPr>
              <a:t>AND CLASS-EXCLUSIVE</a:t>
            </a:r>
            <a:r>
              <a:rPr lang="en-US" dirty="0">
                <a:latin typeface="Bebas Neue Cyrillic" panose="02000506000000020004" pitchFamily="2" charset="0"/>
              </a:rPr>
              <a:t> </a:t>
            </a:r>
            <a:r>
              <a:rPr lang="ru-RU" dirty="0">
                <a:latin typeface="Bebas Neue Cyrillic" panose="02000506000000020004" pitchFamily="2" charset="0"/>
              </a:rPr>
              <a:t>FIVE-PASSENGER SEATING</a:t>
            </a:r>
          </a:p>
        </p:txBody>
      </p:sp>
      <p:pic>
        <p:nvPicPr>
          <p:cNvPr id="9" name="Рисунок 8" descr="Изображение выглядит как машина, Центральная консоль, транспортное средство, руль&#10;&#10;Автоматически созданное описание">
            <a:extLst>
              <a:ext uri="{FF2B5EF4-FFF2-40B4-BE49-F238E27FC236}">
                <a16:creationId xmlns:a16="http://schemas.microsoft.com/office/drawing/2014/main" id="{4420A390-91C8-4756-F665-B85747A502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5" t="-1100" r="21207" b="1100"/>
          <a:stretch/>
        </p:blipFill>
        <p:spPr>
          <a:xfrm>
            <a:off x="4809000" y="3803467"/>
            <a:ext cx="2574000" cy="2574000"/>
          </a:xfrm>
          <a:prstGeom prst="flowChartConnector">
            <a:avLst/>
          </a:prstGeom>
          <a:ln w="50800">
            <a:solidFill>
              <a:schemeClr val="bg1"/>
            </a:solidFill>
          </a:ln>
        </p:spPr>
      </p:pic>
      <p:pic>
        <p:nvPicPr>
          <p:cNvPr id="12" name="Рисунок 11" descr="Изображение выглядит как Центральная консоль, руль, машина, Автозвук&#10;&#10;Автоматически созданное описание">
            <a:extLst>
              <a:ext uri="{FF2B5EF4-FFF2-40B4-BE49-F238E27FC236}">
                <a16:creationId xmlns:a16="http://schemas.microsoft.com/office/drawing/2014/main" id="{70D42EDB-FF37-F4B1-62DF-828EC116CD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 r="41555"/>
          <a:stretch/>
        </p:blipFill>
        <p:spPr>
          <a:xfrm>
            <a:off x="8905542" y="3803467"/>
            <a:ext cx="2574000" cy="2574000"/>
          </a:xfrm>
          <a:prstGeom prst="flowChartConnector">
            <a:avLst/>
          </a:prstGeom>
          <a:ln w="50800">
            <a:solidFill>
              <a:schemeClr val="bg1"/>
            </a:solidFill>
          </a:ln>
        </p:spPr>
      </p:pic>
      <p:pic>
        <p:nvPicPr>
          <p:cNvPr id="13" name="Рисунок 12" descr="Изображение выглядит как машина, Центральная консоль, транспортное средство, руль&#10;&#10;Автоматически созданное описание">
            <a:extLst>
              <a:ext uri="{FF2B5EF4-FFF2-40B4-BE49-F238E27FC236}">
                <a16:creationId xmlns:a16="http://schemas.microsoft.com/office/drawing/2014/main" id="{5C48470E-8BEA-0291-2949-2143422458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t="-1850" r="62658" b="1850"/>
          <a:stretch/>
        </p:blipFill>
        <p:spPr>
          <a:xfrm>
            <a:off x="712458" y="3803467"/>
            <a:ext cx="2574000" cy="2574000"/>
          </a:xfrm>
          <a:prstGeom prst="flowChartConnector">
            <a:avLst/>
          </a:prstGeom>
          <a:ln w="50800"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710F80-1274-F1DD-0E67-2AFD39960B92}"/>
              </a:ext>
            </a:extLst>
          </p:cNvPr>
          <p:cNvSpPr txBox="1"/>
          <p:nvPr/>
        </p:nvSpPr>
        <p:spPr>
          <a:xfrm>
            <a:off x="13372920" y="1641572"/>
            <a:ext cx="5889854" cy="2702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1500" b="1" dirty="0">
                <a:latin typeface="Bebas Neue" panose="020B0606020202050201" pitchFamily="34" charset="0"/>
              </a:rPr>
              <a:t>BORN </a:t>
            </a:r>
          </a:p>
          <a:p>
            <a:pPr>
              <a:lnSpc>
                <a:spcPct val="70000"/>
              </a:lnSpc>
            </a:pPr>
            <a:r>
              <a:rPr lang="en-US" sz="11500" b="1" dirty="0">
                <a:latin typeface="Bebas Neue" panose="020B0606020202050201" pitchFamily="34" charset="0"/>
              </a:rPr>
              <a:t>POWERFUL</a:t>
            </a:r>
            <a:endParaRPr lang="ru-RU" sz="1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F11E2-1F48-067A-1653-B1AFD7760A48}"/>
              </a:ext>
            </a:extLst>
          </p:cNvPr>
          <p:cNvSpPr txBox="1"/>
          <p:nvPr/>
        </p:nvSpPr>
        <p:spPr>
          <a:xfrm>
            <a:off x="18364715" y="4344235"/>
            <a:ext cx="41579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latin typeface="Bebas Neue Cyrillic" panose="02000506000000020004" pitchFamily="2" charset="0"/>
              </a:rPr>
              <a:t>Leading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from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the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front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of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the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pack</a:t>
            </a:r>
            <a:r>
              <a:rPr lang="ru-RU" sz="2000" dirty="0">
                <a:latin typeface="Bebas Neue Cyrillic" panose="02000506000000020004" pitchFamily="2" charset="0"/>
              </a:rPr>
              <a:t>, </a:t>
            </a:r>
            <a:r>
              <a:rPr lang="ru-RU" sz="2000" b="1" dirty="0" err="1">
                <a:latin typeface="Bebas Neue Cyrillic" panose="02000506000000020004" pitchFamily="2" charset="0"/>
              </a:rPr>
              <a:t>the</a:t>
            </a:r>
            <a:r>
              <a:rPr lang="ru-RU" sz="2000" b="1" dirty="0">
                <a:latin typeface="Bebas Neue Cyrillic" panose="02000506000000020004" pitchFamily="2" charset="0"/>
              </a:rPr>
              <a:t> Dodge Challenger SRT® </a:t>
            </a:r>
            <a:r>
              <a:rPr lang="ru-RU" sz="2000" dirty="0">
                <a:latin typeface="Bebas Neue Cyrillic" panose="02000506000000020004" pitchFamily="2" charset="0"/>
              </a:rPr>
              <a:t>Super Stock </a:t>
            </a:r>
            <a:r>
              <a:rPr lang="ru-RU" sz="2000" dirty="0" err="1">
                <a:latin typeface="Bebas Neue Cyrillic" panose="02000506000000020004" pitchFamily="2" charset="0"/>
              </a:rPr>
              <a:t>flaunt</a:t>
            </a:r>
            <a:endParaRPr lang="en-US" sz="2000" dirty="0">
              <a:latin typeface="Bebas Neue Cyrillic" panose="02000506000000020004" pitchFamily="2" charset="0"/>
            </a:endParaRPr>
          </a:p>
          <a:p>
            <a:r>
              <a:rPr lang="en-US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the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highest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horsepower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of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any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production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car</a:t>
            </a:r>
            <a:r>
              <a:rPr lang="ru-RU" sz="2000" dirty="0">
                <a:latin typeface="Bebas Neue Cyrillic" panose="02000506000000020004" pitchFamily="2" charset="0"/>
              </a:rPr>
              <a:t>, </a:t>
            </a:r>
            <a:r>
              <a:rPr lang="ru-RU" sz="2000" dirty="0" err="1">
                <a:latin typeface="Bebas Neue Cyrillic" panose="02000506000000020004" pitchFamily="2" charset="0"/>
              </a:rPr>
              <a:t>coming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in</a:t>
            </a:r>
            <a:r>
              <a:rPr lang="ru-RU" sz="2000" dirty="0">
                <a:latin typeface="Bebas Neue Cyrillic" panose="02000506000000020004" pitchFamily="2" charset="0"/>
              </a:rPr>
              <a:t> </a:t>
            </a:r>
            <a:r>
              <a:rPr lang="ru-RU" sz="2000" dirty="0" err="1">
                <a:latin typeface="Bebas Neue Cyrillic" panose="02000506000000020004" pitchFamily="2" charset="0"/>
              </a:rPr>
              <a:t>at</a:t>
            </a:r>
            <a:r>
              <a:rPr lang="ru-RU" sz="2000" dirty="0">
                <a:latin typeface="Bebas Neue Cyrillic" panose="02000506000000020004" pitchFamily="2" charset="0"/>
              </a:rPr>
              <a:t> a </a:t>
            </a:r>
            <a:r>
              <a:rPr lang="ru-RU" sz="2000" dirty="0" err="1">
                <a:latin typeface="Bebas Neue Cyrillic" panose="02000506000000020004" pitchFamily="2" charset="0"/>
              </a:rPr>
              <a:t>whopping</a:t>
            </a:r>
            <a:r>
              <a:rPr lang="ru-RU" sz="2000" dirty="0">
                <a:latin typeface="Bebas Neue Cyrillic" panose="02000506000000020004" pitchFamily="2" charset="0"/>
              </a:rPr>
              <a:t> 807 </a:t>
            </a:r>
            <a:r>
              <a:rPr lang="ru-RU" sz="2000" dirty="0" err="1">
                <a:latin typeface="Bebas Neue Cyrillic" panose="02000506000000020004" pitchFamily="2" charset="0"/>
              </a:rPr>
              <a:t>ponies</a:t>
            </a:r>
            <a:endParaRPr lang="ru-RU" sz="2000" dirty="0">
              <a:latin typeface="Bebas Neue Cyrillic" panose="02000506000000020004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B116EBC7-65E5-0A6A-AB9C-2F992AAA71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9196817"/>
                  </p:ext>
                </p:extLst>
              </p:nvPr>
            </p:nvGraphicFramePr>
            <p:xfrm>
              <a:off x="5083647" y="877111"/>
              <a:ext cx="6766731" cy="198846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766731" cy="1988469"/>
                    </a:xfrm>
                    <a:prstGeom prst="rect">
                      <a:avLst/>
                    </a:prstGeom>
                  </am3d:spPr>
                  <am3d:camera>
                    <am3d:pos x="0" y="0" z="53031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270" d="1000000"/>
                    <am3d:preTrans dx="0" dy="-5325526" dz="87081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5383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B116EBC7-65E5-0A6A-AB9C-2F992AAA71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3647" y="877111"/>
                <a:ext cx="6766731" cy="19884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749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204</Words>
  <Application>Microsoft Office PowerPoint</Application>
  <PresentationFormat>Широкоэкранный</PresentationFormat>
  <Paragraphs>30</Paragraphs>
  <Slides>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Bebas Neue</vt:lpstr>
      <vt:lpstr>Bebas Neue Cyrillic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Reanimator Extreme Edition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Валерия Мухина</dc:creator>
  <cp:lastModifiedBy>Валерия Мухина</cp:lastModifiedBy>
  <cp:revision>2</cp:revision>
  <dcterms:created xsi:type="dcterms:W3CDTF">2024-08-18T17:15:18Z</dcterms:created>
  <dcterms:modified xsi:type="dcterms:W3CDTF">2024-08-18T18:38:10Z</dcterms:modified>
</cp:coreProperties>
</file>